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281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 PGS-MFS-EHS-205 - GESTÃO DE PRODUTOS QUÍMICOS – RECICLAGEM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1 hora 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2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89123" y="230916"/>
            <a:ext cx="65527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solidFill>
                <a:srgbClr val="000000"/>
              </a:solidFill>
              <a:latin typeface="CIDFont+F1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4784244-8634-458A-8D83-D8DB059568B1}"/>
              </a:ext>
            </a:extLst>
          </p:cNvPr>
          <p:cNvSpPr txBox="1"/>
          <p:nvPr/>
        </p:nvSpPr>
        <p:spPr>
          <a:xfrm>
            <a:off x="4428703" y="684787"/>
            <a:ext cx="2952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>
              <a:latin typeface="CIDFont+F1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8314F60-DE4C-4B3B-99F4-67DC8DADB0B6}"/>
              </a:ext>
            </a:extLst>
          </p:cNvPr>
          <p:cNvSpPr txBox="1"/>
          <p:nvPr/>
        </p:nvSpPr>
        <p:spPr>
          <a:xfrm>
            <a:off x="324247" y="1192618"/>
            <a:ext cx="638984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Definições previstas no procedimento;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Medidas preventivas para o uso seguro;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Informações de segurança dos produtos químicos que serão utilizados;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Rotulagem preventiva;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Procedimentos para atuação em situações de emergências;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Ficha de Informações de Segurança de Produtos Químicos (FISPQ) do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produto químico específico que manuseia;</a:t>
            </a:r>
            <a:endParaRPr lang="pt-BR" sz="1100" dirty="0">
              <a:solidFill>
                <a:srgbClr val="000000"/>
              </a:solidFill>
              <a:latin typeface="CIDFont+F1"/>
            </a:endParaRPr>
          </a:p>
          <a:p>
            <a:pPr algn="l"/>
            <a:endParaRPr lang="pt-BR" sz="1100" b="0" i="0" u="none" strike="noStrike" baseline="0" dirty="0">
              <a:solidFill>
                <a:srgbClr val="000000"/>
              </a:solidFill>
              <a:latin typeface="CIDFont+F1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PGS-MFS-EHS-205 - Gestão de Produtos Químicos.</a:t>
            </a:r>
            <a:endParaRPr lang="pt-BR" sz="1100" b="0" i="0" u="none" strike="noStrike" baseline="0" dirty="0">
              <a:latin typeface="CIDFont+F1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2548</TotalTime>
  <Words>208</Words>
  <Application>Microsoft Office PowerPoint</Application>
  <PresentationFormat>Personalizar</PresentationFormat>
  <Paragraphs>37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439</cp:revision>
  <cp:lastPrinted>2023-01-18T11:46:20Z</cp:lastPrinted>
  <dcterms:created xsi:type="dcterms:W3CDTF">1996-09-21T19:33:27Z</dcterms:created>
  <dcterms:modified xsi:type="dcterms:W3CDTF">2024-08-19T20:45:37Z</dcterms:modified>
</cp:coreProperties>
</file>